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63369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Boomerang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E63941-4E80-4FEC-A37C-1EA2C97B8E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9658"/>
            <a:ext cx="7021208" cy="51969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2019-05-17T18:47:41Z</dcterms:modified>
  <cp:category>Shooting</cp:category>
</cp:coreProperties>
</file>

<file path=docProps/thumbnail.jpeg>
</file>